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14" r:id="rId5"/>
    <p:sldId id="319" r:id="rId6"/>
    <p:sldId id="316" r:id="rId7"/>
    <p:sldId id="315" r:id="rId8"/>
    <p:sldId id="317" r:id="rId9"/>
    <p:sldId id="318" r:id="rId10"/>
    <p:sldId id="320" r:id="rId11"/>
    <p:sldId id="32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DDFE"/>
    <a:srgbClr val="D5DEFF"/>
    <a:srgbClr val="F6F7FF"/>
    <a:srgbClr val="DBDCE5"/>
    <a:srgbClr val="F0F1FB"/>
    <a:srgbClr val="DFE1F6"/>
    <a:srgbClr val="EEEFF5"/>
    <a:srgbClr val="DFE1EF"/>
    <a:srgbClr val="A9B1FF"/>
    <a:srgbClr val="FFB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3020" autoAdjust="0"/>
  </p:normalViewPr>
  <p:slideViewPr>
    <p:cSldViewPr snapToGrid="0">
      <p:cViewPr varScale="1">
        <p:scale>
          <a:sx n="161" d="100"/>
          <a:sy n="161" d="100"/>
        </p:scale>
        <p:origin x="150" y="234"/>
      </p:cViewPr>
      <p:guideLst>
        <p:guide orient="horz" pos="1416"/>
        <p:guide orient="horz" pos="10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6" d="100"/>
          <a:sy n="96" d="100"/>
        </p:scale>
        <p:origin x="24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32BE22-BCF5-218A-BCDB-9D6463B9A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6C6B9B-3CD0-9D38-9EB7-8FC9403B85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62055-8DBD-6042-92AC-66DE479F90DE}" type="datetimeFigureOut">
              <a:rPr lang="en-US" smtClean="0"/>
              <a:t>2/21/2024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5B14E-D4D7-1E40-CD23-AE797C2368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B73A30-F0E7-1854-D7A5-7F568CB337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E43A2A-6559-1747-976A-DC26AF7BBE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12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EE50A-AB77-49BE-9076-23C4C8D08BB2}" type="datetimeFigureOut">
              <a:rPr lang="en-US" smtClean="0"/>
              <a:t>2/21/2024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09883-B744-4FDD-8623-D69A666500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64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84A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5" y="610010"/>
            <a:ext cx="8874306" cy="3585753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185" y="4502448"/>
            <a:ext cx="8874306" cy="1441152"/>
          </a:xfrm>
        </p:spPr>
        <p:txBody>
          <a:bodyPr lIns="0" tIns="0" rIns="0" bIns="0"/>
          <a:lstStyle>
            <a:lvl1pPr marL="0" indent="0" algn="l">
              <a:buNone/>
              <a:defRPr sz="2400" b="1" i="0">
                <a:solidFill>
                  <a:srgbClr val="D4DDFE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A65DB93-2357-6899-3DDD-DC79C877ADA2}"/>
              </a:ext>
            </a:extLst>
          </p:cNvPr>
          <p:cNvSpPr/>
          <p:nvPr userDrawn="1"/>
        </p:nvSpPr>
        <p:spPr>
          <a:xfrm>
            <a:off x="9729533" y="5801722"/>
            <a:ext cx="2115210" cy="1056278"/>
          </a:xfrm>
          <a:custGeom>
            <a:avLst/>
            <a:gdLst>
              <a:gd name="connsiteX0" fmla="*/ 1057605 w 2115210"/>
              <a:gd name="connsiteY0" fmla="*/ 0 h 1056278"/>
              <a:gd name="connsiteX1" fmla="*/ 2109820 w 2115210"/>
              <a:gd name="connsiteY1" fmla="*/ 949535 h 1056278"/>
              <a:gd name="connsiteX2" fmla="*/ 2115210 w 2115210"/>
              <a:gd name="connsiteY2" fmla="*/ 1056278 h 1056278"/>
              <a:gd name="connsiteX3" fmla="*/ 0 w 2115210"/>
              <a:gd name="connsiteY3" fmla="*/ 1056278 h 1056278"/>
              <a:gd name="connsiteX4" fmla="*/ 5390 w 2115210"/>
              <a:gd name="connsiteY4" fmla="*/ 949535 h 1056278"/>
              <a:gd name="connsiteX5" fmla="*/ 1057605 w 2115210"/>
              <a:gd name="connsiteY5" fmla="*/ 0 h 105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5210" h="1056278">
                <a:moveTo>
                  <a:pt x="1057605" y="0"/>
                </a:moveTo>
                <a:cubicBezTo>
                  <a:pt x="1605234" y="0"/>
                  <a:pt x="2055657" y="416196"/>
                  <a:pt x="2109820" y="949535"/>
                </a:cubicBezTo>
                <a:lnTo>
                  <a:pt x="2115210" y="1056278"/>
                </a:lnTo>
                <a:lnTo>
                  <a:pt x="0" y="1056278"/>
                </a:lnTo>
                <a:lnTo>
                  <a:pt x="5390" y="949535"/>
                </a:lnTo>
                <a:cubicBezTo>
                  <a:pt x="59553" y="416196"/>
                  <a:pt x="509976" y="0"/>
                  <a:pt x="10576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Object 1" descr="preencoded.png">
            <a:extLst>
              <a:ext uri="{FF2B5EF4-FFF2-40B4-BE49-F238E27FC236}">
                <a16:creationId xmlns:a16="http://schemas.microsoft.com/office/drawing/2014/main" id="{056E6431-5C32-6197-AA1B-3763794313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9852" y="0"/>
            <a:ext cx="1574573" cy="395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5284816" cy="96189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4F7EAC1-286D-2CE3-FFF2-96BE4C2E461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95400" y="2476500"/>
            <a:ext cx="685800" cy="68580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53894D46-0144-7838-A645-3C35B58430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5400" y="3429000"/>
            <a:ext cx="3773778" cy="2558845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F127C6F7-85D7-FF83-7650-A1088544CA9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22822" y="2476500"/>
            <a:ext cx="685800" cy="68580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28A9E30-DD50-8CF6-982F-9900C57AA86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22822" y="3429000"/>
            <a:ext cx="3773778" cy="2558845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9EF52E1-6F3C-5D9B-32DC-A156BDDE28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647" b="72106"/>
          <a:stretch>
            <a:fillRect/>
          </a:stretch>
        </p:blipFill>
        <p:spPr>
          <a:xfrm>
            <a:off x="-1" y="4945020"/>
            <a:ext cx="5304866" cy="1912980"/>
          </a:xfrm>
          <a:custGeom>
            <a:avLst/>
            <a:gdLst>
              <a:gd name="connsiteX0" fmla="*/ 0 w 5304866"/>
              <a:gd name="connsiteY0" fmla="*/ 0 h 1912980"/>
              <a:gd name="connsiteX1" fmla="*/ 5304866 w 5304866"/>
              <a:gd name="connsiteY1" fmla="*/ 0 h 1912980"/>
              <a:gd name="connsiteX2" fmla="*/ 5304866 w 5304866"/>
              <a:gd name="connsiteY2" fmla="*/ 1912980 h 1912980"/>
              <a:gd name="connsiteX3" fmla="*/ 5304865 w 5304866"/>
              <a:gd name="connsiteY3" fmla="*/ 1912980 h 1912980"/>
              <a:gd name="connsiteX4" fmla="*/ 0 w 5304866"/>
              <a:gd name="connsiteY4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4866" h="1912980">
                <a:moveTo>
                  <a:pt x="0" y="0"/>
                </a:moveTo>
                <a:lnTo>
                  <a:pt x="5304866" y="0"/>
                </a:lnTo>
                <a:lnTo>
                  <a:pt x="5304866" y="1912980"/>
                </a:lnTo>
                <a:lnTo>
                  <a:pt x="5304865" y="1912980"/>
                </a:lnTo>
                <a:lnTo>
                  <a:pt x="0" y="1912980"/>
                </a:lnTo>
                <a:close/>
              </a:path>
            </a:pathLst>
          </a:cu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510996E-0672-63AB-DCBF-25B251B22899}"/>
              </a:ext>
            </a:extLst>
          </p:cNvPr>
          <p:cNvSpPr/>
          <p:nvPr userDrawn="1"/>
        </p:nvSpPr>
        <p:spPr>
          <a:xfrm>
            <a:off x="10497680" y="0"/>
            <a:ext cx="1694321" cy="2692400"/>
          </a:xfrm>
          <a:custGeom>
            <a:avLst/>
            <a:gdLst>
              <a:gd name="connsiteX0" fmla="*/ 1346200 w 1694321"/>
              <a:gd name="connsiteY0" fmla="*/ 0 h 2692400"/>
              <a:gd name="connsiteX1" fmla="*/ 1617506 w 1694321"/>
              <a:gd name="connsiteY1" fmla="*/ 27350 h 2692400"/>
              <a:gd name="connsiteX2" fmla="*/ 1694321 w 1694321"/>
              <a:gd name="connsiteY2" fmla="*/ 47101 h 2692400"/>
              <a:gd name="connsiteX3" fmla="*/ 1694321 w 1694321"/>
              <a:gd name="connsiteY3" fmla="*/ 528114 h 2692400"/>
              <a:gd name="connsiteX4" fmla="*/ 1692265 w 1694321"/>
              <a:gd name="connsiteY4" fmla="*/ 526998 h 2692400"/>
              <a:gd name="connsiteX5" fmla="*/ 1346199 w 1694321"/>
              <a:gd name="connsiteY5" fmla="*/ 457130 h 2692400"/>
              <a:gd name="connsiteX6" fmla="*/ 457130 w 1694321"/>
              <a:gd name="connsiteY6" fmla="*/ 1346199 h 2692400"/>
              <a:gd name="connsiteX7" fmla="*/ 1346199 w 1694321"/>
              <a:gd name="connsiteY7" fmla="*/ 2235268 h 2692400"/>
              <a:gd name="connsiteX8" fmla="*/ 1692265 w 1694321"/>
              <a:gd name="connsiteY8" fmla="*/ 2165401 h 2692400"/>
              <a:gd name="connsiteX9" fmla="*/ 1694321 w 1694321"/>
              <a:gd name="connsiteY9" fmla="*/ 2164285 h 2692400"/>
              <a:gd name="connsiteX10" fmla="*/ 1694321 w 1694321"/>
              <a:gd name="connsiteY10" fmla="*/ 2645299 h 2692400"/>
              <a:gd name="connsiteX11" fmla="*/ 1617506 w 1694321"/>
              <a:gd name="connsiteY11" fmla="*/ 2665050 h 2692400"/>
              <a:gd name="connsiteX12" fmla="*/ 1346200 w 1694321"/>
              <a:gd name="connsiteY12" fmla="*/ 2692400 h 2692400"/>
              <a:gd name="connsiteX13" fmla="*/ 0 w 1694321"/>
              <a:gd name="connsiteY13" fmla="*/ 1346200 h 2692400"/>
              <a:gd name="connsiteX14" fmla="*/ 1346200 w 1694321"/>
              <a:gd name="connsiteY1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94321" h="2692400">
                <a:moveTo>
                  <a:pt x="1346200" y="0"/>
                </a:moveTo>
                <a:cubicBezTo>
                  <a:pt x="1439136" y="0"/>
                  <a:pt x="1529872" y="9417"/>
                  <a:pt x="1617506" y="27350"/>
                </a:cubicBezTo>
                <a:lnTo>
                  <a:pt x="1694321" y="47101"/>
                </a:lnTo>
                <a:lnTo>
                  <a:pt x="1694321" y="528114"/>
                </a:lnTo>
                <a:lnTo>
                  <a:pt x="1692265" y="526998"/>
                </a:lnTo>
                <a:cubicBezTo>
                  <a:pt x="1585898" y="482008"/>
                  <a:pt x="1468954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468954" y="2235268"/>
                  <a:pt x="1585898" y="2210390"/>
                  <a:pt x="1692265" y="2165401"/>
                </a:cubicBezTo>
                <a:lnTo>
                  <a:pt x="1694321" y="2164285"/>
                </a:lnTo>
                <a:lnTo>
                  <a:pt x="1694321" y="2645299"/>
                </a:lnTo>
                <a:lnTo>
                  <a:pt x="1617506" y="2665050"/>
                </a:lnTo>
                <a:cubicBezTo>
                  <a:pt x="1529872" y="2682983"/>
                  <a:pt x="143913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45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9B31B01D-6799-48A5-28CB-18D059844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5284816" cy="96189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4F7EAC1-286D-2CE3-FFF2-96BE4C2E461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95400" y="2476500"/>
            <a:ext cx="685800" cy="68580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25221-A778-8D2D-4131-4EB7C15E96F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95401" y="3429000"/>
            <a:ext cx="3773778" cy="2558845"/>
          </a:xfrm>
        </p:spPr>
        <p:txBody>
          <a:bodyPr/>
          <a:lstStyle>
            <a:lvl1pPr marL="0" indent="0"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566928" indent="-283464">
              <a:spcBef>
                <a:spcPts val="1000"/>
              </a:spcBef>
              <a:defRPr sz="1800"/>
            </a:lvl3pPr>
            <a:lvl4pPr marL="850392" indent="-283464">
              <a:spcBef>
                <a:spcPts val="1000"/>
              </a:spcBef>
              <a:defRPr sz="18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F127C6F7-85D7-FF83-7650-A1088544CA9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979827" y="2476500"/>
            <a:ext cx="685800" cy="68580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19C2DFFA-1F01-A357-525E-918DEE3CFF3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979827" y="3444611"/>
            <a:ext cx="3773778" cy="2558845"/>
          </a:xfrm>
        </p:spPr>
        <p:txBody>
          <a:bodyPr/>
          <a:lstStyle>
            <a:lvl1pPr marL="0" indent="0"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566928" indent="-283464">
              <a:spcBef>
                <a:spcPts val="1000"/>
              </a:spcBef>
              <a:defRPr sz="1800"/>
            </a:lvl3pPr>
            <a:lvl4pPr marL="850392" indent="-283464">
              <a:spcBef>
                <a:spcPts val="1000"/>
              </a:spcBef>
              <a:defRPr sz="18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2CC1D31-1A58-0955-7050-EC12CA42AF9F}"/>
              </a:ext>
            </a:extLst>
          </p:cNvPr>
          <p:cNvGrpSpPr/>
          <p:nvPr userDrawn="1"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33EBEA4-E496-D277-9742-756CF63AE6A6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FD4F8D5-4E6F-402B-2B42-248D213930DD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14" name="Graphic 13">
            <a:extLst>
              <a:ext uri="{FF2B5EF4-FFF2-40B4-BE49-F238E27FC236}">
                <a16:creationId xmlns:a16="http://schemas.microsoft.com/office/drawing/2014/main" id="{0B88FFF6-96F4-A5EC-5FA7-28B793F760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1279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4949977" cy="162377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4F7EAC1-286D-2CE3-FFF2-96BE4C2E461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88164" y="2476500"/>
            <a:ext cx="502920" cy="50292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53894D46-0144-7838-A645-3C35B58430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55962" y="2476500"/>
            <a:ext cx="3505200" cy="1291009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BCCCB2B0-FA91-2B00-07E8-454DF4E8C89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457344" y="2476500"/>
            <a:ext cx="502920" cy="50292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C208DBEE-F3AC-002B-D94F-58BCDF0827F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25142" y="2476500"/>
            <a:ext cx="3505200" cy="1291009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Picture Placeholder 5">
            <a:extLst>
              <a:ext uri="{FF2B5EF4-FFF2-40B4-BE49-F238E27FC236}">
                <a16:creationId xmlns:a16="http://schemas.microsoft.com/office/drawing/2014/main" id="{8AB6090E-B445-CAD9-6D75-F89A9C01394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388164" y="4229100"/>
            <a:ext cx="502920" cy="50292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00527DBE-FAF9-7AE6-659C-035A7089777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55962" y="4229100"/>
            <a:ext cx="3505200" cy="1291009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B205B4BA-3FDF-ACE5-FC20-17EE755268B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57344" y="4229100"/>
            <a:ext cx="500634" cy="500634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07B586C0-CA7D-6A7A-4BE7-8EC9D8C635E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5142" y="4229100"/>
            <a:ext cx="3505200" cy="1291009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67254"/>
          <a:stretch>
            <a:fillRect/>
          </a:stretch>
        </p:blipFill>
        <p:spPr>
          <a:xfrm>
            <a:off x="0" y="4612248"/>
            <a:ext cx="3769950" cy="2245753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6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8AC6985-AA41-BCAE-CEDF-E736D973B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5" y="279400"/>
            <a:ext cx="8874306" cy="3251571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A7B85660-94E4-85D1-95CA-415513A035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185" y="3837656"/>
            <a:ext cx="8874306" cy="207615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1" i="0">
                <a:solidFill>
                  <a:srgbClr val="D4DDFE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108B6DF-70B6-3DE6-4253-3C4926B86A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8A5B9066-F7A6-6231-330D-A498C543A6A1}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eck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5284816" cy="96189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AB13D922-479E-0DC1-5C55-F4D7A550448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88164" y="2476500"/>
            <a:ext cx="502920" cy="50292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E0CDAE70-42DC-AB0D-6734-B9944B7993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962" y="2476500"/>
            <a:ext cx="3708401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Picture Placeholder 5">
            <a:extLst>
              <a:ext uri="{FF2B5EF4-FFF2-40B4-BE49-F238E27FC236}">
                <a16:creationId xmlns:a16="http://schemas.microsoft.com/office/drawing/2014/main" id="{9443615E-62BC-2D46-B8BA-FD3A72B7BAB4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388164" y="3484562"/>
            <a:ext cx="502920" cy="50292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CBD4E95C-EAA1-DCCF-D975-37EE3FBD915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255962" y="3484562"/>
            <a:ext cx="3708401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4" name="Picture Placeholder 5">
            <a:extLst>
              <a:ext uri="{FF2B5EF4-FFF2-40B4-BE49-F238E27FC236}">
                <a16:creationId xmlns:a16="http://schemas.microsoft.com/office/drawing/2014/main" id="{8EF5E933-304E-1D0F-2544-A608B4EE087F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388164" y="4492625"/>
            <a:ext cx="502920" cy="50292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03014695-7138-84E3-3225-87977FD8E49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55962" y="4492625"/>
            <a:ext cx="3708401" cy="6858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E53F7E88-2097-D325-6D72-678AA2F5B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5284816" cy="96189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1542C44-78F9-C385-BA13-32EF29E328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5403" y="2487613"/>
            <a:ext cx="2603497" cy="55403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b="1" i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E3F465DB-04AD-D2AA-978D-7B88D2F319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74970" y="2487613"/>
            <a:ext cx="2603497" cy="55403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b="1" i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379A3659-EC2D-312F-1FA2-2C3208B35D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54537" y="2487613"/>
            <a:ext cx="2604092" cy="55403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b="1" i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D8352836-701E-DDA9-602B-1CF2FD54A7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95400" y="3286458"/>
            <a:ext cx="2603500" cy="554039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2000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2B9A4520-E4E7-3735-9AA4-F886868CDA0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74967" y="3286458"/>
            <a:ext cx="2603500" cy="554039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2000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2ED3CCCC-5B50-BA18-C9CF-82C1113391F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54534" y="3286458"/>
            <a:ext cx="2603500" cy="554039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2000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49446AE-6E14-9EAD-CCAA-C1EC91FDAD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34945" b="66188"/>
          <a:stretch>
            <a:fillRect/>
          </a:stretch>
        </p:blipFill>
        <p:spPr>
          <a:xfrm>
            <a:off x="7730504" y="4539146"/>
            <a:ext cx="4461496" cy="2318855"/>
          </a:xfrm>
          <a:custGeom>
            <a:avLst/>
            <a:gdLst>
              <a:gd name="connsiteX0" fmla="*/ 0 w 4461496"/>
              <a:gd name="connsiteY0" fmla="*/ 0 h 2318855"/>
              <a:gd name="connsiteX1" fmla="*/ 4461496 w 4461496"/>
              <a:gd name="connsiteY1" fmla="*/ 0 h 2318855"/>
              <a:gd name="connsiteX2" fmla="*/ 4461496 w 4461496"/>
              <a:gd name="connsiteY2" fmla="*/ 2318855 h 2318855"/>
              <a:gd name="connsiteX3" fmla="*/ 0 w 4461496"/>
              <a:gd name="connsiteY3" fmla="*/ 2318855 h 2318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1496" h="2318855">
                <a:moveTo>
                  <a:pt x="0" y="0"/>
                </a:moveTo>
                <a:lnTo>
                  <a:pt x="4461496" y="0"/>
                </a:lnTo>
                <a:lnTo>
                  <a:pt x="4461496" y="2318855"/>
                </a:lnTo>
                <a:lnTo>
                  <a:pt x="0" y="2318855"/>
                </a:lnTo>
                <a:close/>
              </a:path>
            </a:pathLst>
          </a:cu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788B2DA-5890-0F11-581C-A9189E008CE1}"/>
              </a:ext>
            </a:extLst>
          </p:cNvPr>
          <p:cNvGrpSpPr/>
          <p:nvPr userDrawn="1"/>
        </p:nvGrpSpPr>
        <p:grpSpPr>
          <a:xfrm rot="5400000">
            <a:off x="10058034" y="23582"/>
            <a:ext cx="2133966" cy="2133966"/>
            <a:chOff x="9654699" y="2229295"/>
            <a:chExt cx="2133966" cy="2133966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C0B013B-DCAB-56B5-B1A1-0962EFCDAD0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7E9164D-468F-6ABB-E014-8357739493BA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53894D46-0144-7838-A645-3C35B58430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5400" y="4085303"/>
            <a:ext cx="2603500" cy="1902542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5949D5F3-7F2A-1CB3-9ED4-ECFC804C9F7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74967" y="4085303"/>
            <a:ext cx="2603500" cy="1902542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874E81CB-4A9F-BEB8-37D9-EF50A848EC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54534" y="4085303"/>
            <a:ext cx="2603500" cy="1902542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4172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AF34004-C8D7-0BF6-E972-61781179D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5284816" cy="96189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4F7EAC1-286D-2CE3-FFF2-96BE4C2E461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95400" y="2476500"/>
            <a:ext cx="685800" cy="68580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D9C1F6F0-4FC6-1160-0C8F-975ECDECAF3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74967" y="2476500"/>
            <a:ext cx="685800" cy="68580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5">
            <a:extLst>
              <a:ext uri="{FF2B5EF4-FFF2-40B4-BE49-F238E27FC236}">
                <a16:creationId xmlns:a16="http://schemas.microsoft.com/office/drawing/2014/main" id="{6EF1040F-3507-9529-F7BA-DEF2138BAC8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454534" y="2476500"/>
            <a:ext cx="685800" cy="68580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53894D46-0144-7838-A645-3C35B58430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5400" y="3429000"/>
            <a:ext cx="2603500" cy="2558845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5949D5F3-7F2A-1CB3-9ED4-ECFC804C9F7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74967" y="3429000"/>
            <a:ext cx="2603500" cy="2558845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874E81CB-4A9F-BEB8-37D9-EF50A848EC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54534" y="3429000"/>
            <a:ext cx="2603500" cy="2558845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F93679A-06AD-D46C-BEB8-62FEE039D4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6320" r="60054"/>
          <a:stretch>
            <a:fillRect/>
          </a:stretch>
        </p:blipFill>
        <p:spPr>
          <a:xfrm>
            <a:off x="9452531" y="0"/>
            <a:ext cx="2739468" cy="3681345"/>
          </a:xfrm>
          <a:custGeom>
            <a:avLst/>
            <a:gdLst>
              <a:gd name="connsiteX0" fmla="*/ 0 w 2739468"/>
              <a:gd name="connsiteY0" fmla="*/ 0 h 3681345"/>
              <a:gd name="connsiteX1" fmla="*/ 2739468 w 2739468"/>
              <a:gd name="connsiteY1" fmla="*/ 0 h 3681345"/>
              <a:gd name="connsiteX2" fmla="*/ 2739468 w 2739468"/>
              <a:gd name="connsiteY2" fmla="*/ 3681345 h 3681345"/>
              <a:gd name="connsiteX3" fmla="*/ 0 w 2739468"/>
              <a:gd name="connsiteY3" fmla="*/ 3681345 h 368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9468" h="3681345">
                <a:moveTo>
                  <a:pt x="0" y="0"/>
                </a:moveTo>
                <a:lnTo>
                  <a:pt x="2739468" y="0"/>
                </a:lnTo>
                <a:lnTo>
                  <a:pt x="2739468" y="3681345"/>
                </a:lnTo>
                <a:lnTo>
                  <a:pt x="0" y="3681345"/>
                </a:lnTo>
                <a:close/>
              </a:path>
            </a:pathLst>
          </a:custGeo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504F2DB4-4E28-277B-9867-CFC84603650B}"/>
              </a:ext>
            </a:extLst>
          </p:cNvPr>
          <p:cNvSpPr/>
          <p:nvPr userDrawn="1"/>
        </p:nvSpPr>
        <p:spPr>
          <a:xfrm>
            <a:off x="0" y="4094798"/>
            <a:ext cx="1057676" cy="2115352"/>
          </a:xfrm>
          <a:custGeom>
            <a:avLst/>
            <a:gdLst>
              <a:gd name="connsiteX0" fmla="*/ 0 w 1057676"/>
              <a:gd name="connsiteY0" fmla="*/ 0 h 2115352"/>
              <a:gd name="connsiteX1" fmla="*/ 1057676 w 1057676"/>
              <a:gd name="connsiteY1" fmla="*/ 1057676 h 2115352"/>
              <a:gd name="connsiteX2" fmla="*/ 0 w 1057676"/>
              <a:gd name="connsiteY2" fmla="*/ 2115352 h 2115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7676" h="2115352">
                <a:moveTo>
                  <a:pt x="0" y="0"/>
                </a:moveTo>
                <a:cubicBezTo>
                  <a:pt x="584138" y="0"/>
                  <a:pt x="1057676" y="473538"/>
                  <a:pt x="1057676" y="1057676"/>
                </a:cubicBezTo>
                <a:cubicBezTo>
                  <a:pt x="1057676" y="1641814"/>
                  <a:pt x="584138" y="2115352"/>
                  <a:pt x="0" y="21153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7739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chart or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D978EB2-1AE7-BB87-954B-F3DBF5080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4433915" cy="1695777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56819AD3-FA3D-23B3-8AB9-1E5B078B54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5402" y="2743200"/>
            <a:ext cx="3657598" cy="3187700"/>
          </a:xfrm>
        </p:spPr>
        <p:txBody>
          <a:bodyPr lIns="0" tIns="0" rIns="0" bIns="0">
            <a:noAutofit/>
          </a:bodyPr>
          <a:lstStyle>
            <a:lvl1pPr marL="285750" indent="-283464">
              <a:buFont typeface="Arial" panose="020B0604020202020204" pitchFamily="34" charset="0"/>
              <a:buChar char="•"/>
              <a:defRPr sz="18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DEDCEA88-E3F7-FC47-F274-E58409CC4E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467407" y="1054099"/>
            <a:ext cx="5657793" cy="4889501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SmartArt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1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7B29A2F3-C289-9762-6F9F-DA18D322D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5284816" cy="96189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56819AD3-FA3D-23B3-8AB9-1E5B078B54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95401" y="2476500"/>
            <a:ext cx="4495801" cy="34544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1800" b="1" i="0">
                <a:latin typeface="Arial Black" panose="020B0604020202020204" pitchFamily="34" charset="0"/>
                <a:cs typeface="Arial Black" panose="020B06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C365DF2-FE3C-3232-AB75-C282AFD43D64}"/>
              </a:ext>
            </a:extLst>
          </p:cNvPr>
          <p:cNvSpPr/>
          <p:nvPr userDrawn="1"/>
        </p:nvSpPr>
        <p:spPr>
          <a:xfrm>
            <a:off x="9638466" y="3991499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920871AE-D105-49BC-6CB6-BC68EC55DA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  <p:sp>
        <p:nvSpPr>
          <p:cNvPr id="16" name="Freeform 15">
            <a:extLst>
              <a:ext uri="{FF2B5EF4-FFF2-40B4-BE49-F238E27FC236}">
                <a16:creationId xmlns:a16="http://schemas.microsoft.com/office/drawing/2014/main" id="{39644024-6839-A3FA-9801-8CE700F9EC99}"/>
              </a:ext>
            </a:extLst>
          </p:cNvPr>
          <p:cNvSpPr/>
          <p:nvPr userDrawn="1"/>
        </p:nvSpPr>
        <p:spPr>
          <a:xfrm>
            <a:off x="10198293" y="4875419"/>
            <a:ext cx="1993707" cy="1982581"/>
          </a:xfrm>
          <a:custGeom>
            <a:avLst/>
            <a:gdLst>
              <a:gd name="connsiteX0" fmla="*/ 1993707 w 1993707"/>
              <a:gd name="connsiteY0" fmla="*/ 1952030 h 1982581"/>
              <a:gd name="connsiteX1" fmla="*/ 1993707 w 1993707"/>
              <a:gd name="connsiteY1" fmla="*/ 1982581 h 1982581"/>
              <a:gd name="connsiteX2" fmla="*/ 1965515 w 1993707"/>
              <a:gd name="connsiteY2" fmla="*/ 1982581 h 1982581"/>
              <a:gd name="connsiteX3" fmla="*/ 1974866 w 1993707"/>
              <a:gd name="connsiteY3" fmla="*/ 1974866 h 1982581"/>
              <a:gd name="connsiteX4" fmla="*/ 1346200 w 1993707"/>
              <a:gd name="connsiteY4" fmla="*/ 0 h 1982581"/>
              <a:gd name="connsiteX5" fmla="*/ 1987879 w 1993707"/>
              <a:gd name="connsiteY5" fmla="*/ 162479 h 1982581"/>
              <a:gd name="connsiteX6" fmla="*/ 1993707 w 1993707"/>
              <a:gd name="connsiteY6" fmla="*/ 166020 h 1982581"/>
              <a:gd name="connsiteX7" fmla="*/ 1993707 w 1993707"/>
              <a:gd name="connsiteY7" fmla="*/ 740369 h 1982581"/>
              <a:gd name="connsiteX8" fmla="*/ 1974866 w 1993707"/>
              <a:gd name="connsiteY8" fmla="*/ 717533 h 1982581"/>
              <a:gd name="connsiteX9" fmla="*/ 1346199 w 1993707"/>
              <a:gd name="connsiteY9" fmla="*/ 457130 h 1982581"/>
              <a:gd name="connsiteX10" fmla="*/ 457130 w 1993707"/>
              <a:gd name="connsiteY10" fmla="*/ 1346199 h 1982581"/>
              <a:gd name="connsiteX11" fmla="*/ 717532 w 1993707"/>
              <a:gd name="connsiteY11" fmla="*/ 1974866 h 1982581"/>
              <a:gd name="connsiteX12" fmla="*/ 726883 w 1993707"/>
              <a:gd name="connsiteY12" fmla="*/ 1982581 h 1982581"/>
              <a:gd name="connsiteX13" fmla="*/ 159927 w 1993707"/>
              <a:gd name="connsiteY13" fmla="*/ 1982581 h 1982581"/>
              <a:gd name="connsiteX14" fmla="*/ 105791 w 1993707"/>
              <a:gd name="connsiteY14" fmla="*/ 1870202 h 1982581"/>
              <a:gd name="connsiteX15" fmla="*/ 0 w 1993707"/>
              <a:gd name="connsiteY15" fmla="*/ 1346200 h 1982581"/>
              <a:gd name="connsiteX16" fmla="*/ 1346200 w 1993707"/>
              <a:gd name="connsiteY16" fmla="*/ 0 h 1982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93707" h="1982581">
                <a:moveTo>
                  <a:pt x="1993707" y="1952030"/>
                </a:moveTo>
                <a:lnTo>
                  <a:pt x="1993707" y="1982581"/>
                </a:lnTo>
                <a:lnTo>
                  <a:pt x="1965515" y="1982581"/>
                </a:lnTo>
                <a:lnTo>
                  <a:pt x="1974866" y="1974866"/>
                </a:lnTo>
                <a:close/>
                <a:moveTo>
                  <a:pt x="1346200" y="0"/>
                </a:moveTo>
                <a:cubicBezTo>
                  <a:pt x="1578539" y="0"/>
                  <a:pt x="1797131" y="58859"/>
                  <a:pt x="1987879" y="162479"/>
                </a:cubicBezTo>
                <a:lnTo>
                  <a:pt x="1993707" y="166020"/>
                </a:lnTo>
                <a:lnTo>
                  <a:pt x="1993707" y="740369"/>
                </a:lnTo>
                <a:lnTo>
                  <a:pt x="1974866" y="717533"/>
                </a:lnTo>
                <a:cubicBezTo>
                  <a:pt x="1813976" y="556643"/>
                  <a:pt x="1591708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591709"/>
                  <a:pt x="556643" y="1813976"/>
                  <a:pt x="717532" y="1974866"/>
                </a:cubicBezTo>
                <a:lnTo>
                  <a:pt x="726883" y="1982581"/>
                </a:lnTo>
                <a:lnTo>
                  <a:pt x="159927" y="1982581"/>
                </a:lnTo>
                <a:lnTo>
                  <a:pt x="105791" y="1870202"/>
                </a:lnTo>
                <a:cubicBezTo>
                  <a:pt x="37670" y="1709145"/>
                  <a:pt x="0" y="1532072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6113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9A77AE4-6D69-28DE-CC84-F7991882E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5284816" cy="96189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56819AD3-FA3D-23B3-8AB9-1E5B078B54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5401" y="2476500"/>
            <a:ext cx="4495801" cy="34544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2" name="Object 1" descr="preencoded.png">
            <a:extLst>
              <a:ext uri="{FF2B5EF4-FFF2-40B4-BE49-F238E27FC236}">
                <a16:creationId xmlns:a16="http://schemas.microsoft.com/office/drawing/2014/main" id="{269C21E5-B8EE-7438-A771-34BC8006E1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F333FA-6DDE-DB6C-73BB-FE8387977425}"/>
              </a:ext>
            </a:extLst>
          </p:cNvPr>
          <p:cNvSpPr/>
          <p:nvPr userDrawn="1"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6579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455275E-28AB-F0B7-E799-5116B1120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5284816" cy="96189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56819AD3-FA3D-23B3-8AB9-1E5B078B54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5401" y="2476500"/>
            <a:ext cx="4495801" cy="34544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0B2CA14-03DC-FC05-7713-E0261B4B2F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42" b="69630"/>
          <a:stretch>
            <a:fillRect/>
          </a:stretch>
        </p:blipFill>
        <p:spPr>
          <a:xfrm>
            <a:off x="1" y="4775200"/>
            <a:ext cx="6608233" cy="2082800"/>
          </a:xfrm>
          <a:custGeom>
            <a:avLst/>
            <a:gdLst>
              <a:gd name="connsiteX0" fmla="*/ 0 w 6608233"/>
              <a:gd name="connsiteY0" fmla="*/ 0 h 2082800"/>
              <a:gd name="connsiteX1" fmla="*/ 6608233 w 6608233"/>
              <a:gd name="connsiteY1" fmla="*/ 0 h 2082800"/>
              <a:gd name="connsiteX2" fmla="*/ 6608233 w 6608233"/>
              <a:gd name="connsiteY2" fmla="*/ 2082800 h 2082800"/>
              <a:gd name="connsiteX3" fmla="*/ 0 w 6608233"/>
              <a:gd name="connsiteY3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8233" h="2082800">
                <a:moveTo>
                  <a:pt x="0" y="0"/>
                </a:moveTo>
                <a:lnTo>
                  <a:pt x="6608233" y="0"/>
                </a:lnTo>
                <a:lnTo>
                  <a:pt x="6608233" y="2082800"/>
                </a:lnTo>
                <a:lnTo>
                  <a:pt x="0" y="2082800"/>
                </a:lnTo>
                <a:close/>
              </a:path>
            </a:pathLst>
          </a:cu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5EC223C2-E475-8E7A-48D4-A9BC2EB6931C}"/>
              </a:ext>
            </a:extLst>
          </p:cNvPr>
          <p:cNvSpPr/>
          <p:nvPr userDrawn="1"/>
        </p:nvSpPr>
        <p:spPr>
          <a:xfrm>
            <a:off x="9363677" y="1523310"/>
            <a:ext cx="2692400" cy="2692400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D9D7CE-BCD9-0B12-1945-C5FFE31A7DAE}"/>
              </a:ext>
            </a:extLst>
          </p:cNvPr>
          <p:cNvSpPr/>
          <p:nvPr userDrawn="1"/>
        </p:nvSpPr>
        <p:spPr>
          <a:xfrm>
            <a:off x="8907309" y="136525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3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52DD956C-BC83-8F97-6FF5-5A11028FE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5284816" cy="961899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D5364683-E8FF-8D94-04BD-2DF0086DB12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95400" y="2476500"/>
            <a:ext cx="685800" cy="68580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B1592037-0F29-1473-3EA8-7A7812DF3A3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5400" y="3429000"/>
            <a:ext cx="3773778" cy="2558845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CE6D5275-4C73-11F2-4948-8DD43F836F7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22822" y="2476500"/>
            <a:ext cx="685800" cy="68580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FDF0F72F-56B8-7E37-B80A-49A9D92550A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22822" y="3429000"/>
            <a:ext cx="3773778" cy="2558845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22F8239-92F5-595B-5DD3-ACBA1C19E6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73895"/>
          <a:stretch>
            <a:fillRect/>
          </a:stretch>
        </p:blipFill>
        <p:spPr>
          <a:xfrm>
            <a:off x="3459002" y="4945020"/>
            <a:ext cx="7328137" cy="1912980"/>
          </a:xfrm>
          <a:custGeom>
            <a:avLst/>
            <a:gdLst>
              <a:gd name="connsiteX0" fmla="*/ 0 w 7328137"/>
              <a:gd name="connsiteY0" fmla="*/ 0 h 1912980"/>
              <a:gd name="connsiteX1" fmla="*/ 7328137 w 7328137"/>
              <a:gd name="connsiteY1" fmla="*/ 0 h 1912980"/>
              <a:gd name="connsiteX2" fmla="*/ 7328137 w 7328137"/>
              <a:gd name="connsiteY2" fmla="*/ 1912980 h 1912980"/>
              <a:gd name="connsiteX3" fmla="*/ 0 w 7328137"/>
              <a:gd name="connsiteY3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8137" h="1912980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9E987C-6F3E-FB11-D796-2D5F9075A7FF}"/>
              </a:ext>
            </a:extLst>
          </p:cNvPr>
          <p:cNvGrpSpPr/>
          <p:nvPr userDrawn="1"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3342B09-3192-492F-3F5F-19163C83F9E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62E2B15-36A9-C2C7-6306-EEA512B646D0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8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10569630" cy="10687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185" y="1825625"/>
            <a:ext cx="1056963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1491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07309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68" r:id="rId4"/>
    <p:sldLayoutId id="2147483669" r:id="rId5"/>
    <p:sldLayoutId id="2147483670" r:id="rId6"/>
    <p:sldLayoutId id="2147483672" r:id="rId7"/>
    <p:sldLayoutId id="2147483675" r:id="rId8"/>
    <p:sldLayoutId id="2147483671" r:id="rId9"/>
    <p:sldLayoutId id="2147483673" r:id="rId10"/>
    <p:sldLayoutId id="2147483677" r:id="rId11"/>
    <p:sldLayoutId id="2147483676" r:id="rId12"/>
    <p:sldLayoutId id="2147483656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100" baseline="0">
          <a:solidFill>
            <a:schemeClr val="bg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15D2-7F57-AF2A-38D7-5580987890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Changing </a:t>
            </a:r>
            <a:r>
              <a:rPr lang="en-US"/>
              <a:t>a Font </a:t>
            </a:r>
            <a:r>
              <a:rPr lang="en-US" dirty="0"/>
              <a:t>in FrameMaker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6B039-AD11-C061-6CE2-7424121FE3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Tess Baucom​</a:t>
            </a:r>
          </a:p>
        </p:txBody>
      </p:sp>
    </p:spTree>
    <p:extLst>
      <p:ext uri="{BB962C8B-B14F-4D97-AF65-F5344CB8AC3E}">
        <p14:creationId xmlns:p14="http://schemas.microsoft.com/office/powerpoint/2010/main" val="3421401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DB0E84-1F89-E1CF-BA8A-FEE05BAF91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486888" y="136525"/>
            <a:ext cx="11073741" cy="622898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6272-6B97-5407-3A81-044A694B6F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FrameMaker Bubble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184EE-7FE0-4A5E-CF57-8D8A30CB4C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Left Arrow Callout 1">
            <a:extLst>
              <a:ext uri="{FF2B5EF4-FFF2-40B4-BE49-F238E27FC236}">
                <a16:creationId xmlns:a16="http://schemas.microsoft.com/office/drawing/2014/main" id="{EA33E557-5E78-3A07-4E74-4E9BB69565AE}"/>
              </a:ext>
            </a:extLst>
          </p:cNvPr>
          <p:cNvSpPr/>
          <p:nvPr/>
        </p:nvSpPr>
        <p:spPr>
          <a:xfrm>
            <a:off x="1246213" y="131433"/>
            <a:ext cx="3830488" cy="1477673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Cover Page</a:t>
            </a:r>
          </a:p>
          <a:p>
            <a:r>
              <a:rPr lang="en-US" sz="1600" dirty="0"/>
              <a:t>Make sure you select the correct chapter</a:t>
            </a:r>
          </a:p>
          <a:p>
            <a:pPr algn="just" defTabSz="855663"/>
            <a:endParaRPr lang="en-US" sz="1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 defTabSz="973138"/>
            <a:r>
              <a:rPr lang="en-US" sz="1400" dirty="0">
                <a:solidFill>
                  <a:schemeClr val="bg1"/>
                </a:solidFill>
              </a:rPr>
              <a:t>Back</a:t>
            </a:r>
            <a:r>
              <a:rPr lang="en-US" sz="1400" dirty="0"/>
              <a:t>	Next	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17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6272-6B97-5407-3A81-044A694B6F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FrameMaker Bubble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184EE-7FE0-4A5E-CF57-8D8A30CB4C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BB297E-6B05-358D-3BB0-531D5CC6F2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600694" y="174131"/>
            <a:ext cx="10990612" cy="6182219"/>
          </a:xfrm>
          <a:prstGeom prst="rect">
            <a:avLst/>
          </a:prstGeom>
        </p:spPr>
      </p:pic>
      <p:sp>
        <p:nvSpPr>
          <p:cNvPr id="2" name="Up Arrow Callout 3">
            <a:extLst>
              <a:ext uri="{FF2B5EF4-FFF2-40B4-BE49-F238E27FC236}">
                <a16:creationId xmlns:a16="http://schemas.microsoft.com/office/drawing/2014/main" id="{3A2C8B9B-B3B1-C994-50B7-A5C824748FA5}"/>
              </a:ext>
            </a:extLst>
          </p:cNvPr>
          <p:cNvSpPr/>
          <p:nvPr/>
        </p:nvSpPr>
        <p:spPr>
          <a:xfrm>
            <a:off x="1007906" y="696419"/>
            <a:ext cx="2825579" cy="2360598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Document Tab</a:t>
            </a:r>
            <a:endParaRPr lang="en-US" b="1" dirty="0"/>
          </a:p>
          <a:p>
            <a:r>
              <a:rPr lang="en-US" dirty="0"/>
              <a:t>The Cover page document tab opens here</a:t>
            </a:r>
          </a:p>
          <a:p>
            <a:pPr algn="just" defTabSz="1087438"/>
            <a:endParaRPr lang="en-US" sz="1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 defTabSz="1171575"/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Back</a:t>
            </a:r>
            <a:r>
              <a:rPr lang="en-US" sz="1200" dirty="0"/>
              <a:t>	Next	End</a:t>
            </a:r>
          </a:p>
        </p:txBody>
      </p:sp>
    </p:spTree>
    <p:extLst>
      <p:ext uri="{BB962C8B-B14F-4D97-AF65-F5344CB8AC3E}">
        <p14:creationId xmlns:p14="http://schemas.microsoft.com/office/powerpoint/2010/main" val="3710928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ED82908-6166-D0B0-10A4-05153690AE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368134" y="145390"/>
            <a:ext cx="10978737" cy="617554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6272-6B97-5407-3A81-044A694B6F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FrameMaker Bubble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184EE-7FE0-4A5E-CF57-8D8A30CB4C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Right Arrow Callout 1">
            <a:extLst>
              <a:ext uri="{FF2B5EF4-FFF2-40B4-BE49-F238E27FC236}">
                <a16:creationId xmlns:a16="http://schemas.microsoft.com/office/drawing/2014/main" id="{A2820E1C-8D34-B24A-525D-148A66649584}"/>
              </a:ext>
            </a:extLst>
          </p:cNvPr>
          <p:cNvSpPr/>
          <p:nvPr/>
        </p:nvSpPr>
        <p:spPr>
          <a:xfrm>
            <a:off x="1876302" y="950025"/>
            <a:ext cx="3809252" cy="1541398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Highlight text</a:t>
            </a:r>
          </a:p>
          <a:p>
            <a:r>
              <a:rPr lang="en-US" dirty="0"/>
              <a:t>Highlight the text you want to change</a:t>
            </a:r>
          </a:p>
          <a:p>
            <a:pPr algn="just"/>
            <a:endParaRPr lang="en-US" sz="1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r>
              <a:rPr lang="en-US" sz="1400" dirty="0">
                <a:solidFill>
                  <a:schemeClr val="bg1"/>
                </a:solidFill>
              </a:rPr>
              <a:t>Back</a:t>
            </a:r>
            <a:r>
              <a:rPr lang="en-US" sz="1400" dirty="0"/>
              <a:t>	Next	End</a:t>
            </a:r>
          </a:p>
        </p:txBody>
      </p:sp>
    </p:spTree>
    <p:extLst>
      <p:ext uri="{BB962C8B-B14F-4D97-AF65-F5344CB8AC3E}">
        <p14:creationId xmlns:p14="http://schemas.microsoft.com/office/powerpoint/2010/main" val="4125271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03B1D2-482A-576A-14D3-8B67E2BB05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416452" y="83085"/>
            <a:ext cx="11234057" cy="631915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6272-6B97-5407-3A81-044A694B6F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FrameMaker Bubble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184EE-7FE0-4A5E-CF57-8D8A30CB4C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Right Arrow Callout 1">
            <a:extLst>
              <a:ext uri="{FF2B5EF4-FFF2-40B4-BE49-F238E27FC236}">
                <a16:creationId xmlns:a16="http://schemas.microsoft.com/office/drawing/2014/main" id="{2216F71D-3611-5C83-6309-981765F1A1EC}"/>
              </a:ext>
            </a:extLst>
          </p:cNvPr>
          <p:cNvSpPr/>
          <p:nvPr/>
        </p:nvSpPr>
        <p:spPr>
          <a:xfrm>
            <a:off x="6977743" y="29643"/>
            <a:ext cx="3968580" cy="1442791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Character Designer</a:t>
            </a:r>
          </a:p>
          <a:p>
            <a:r>
              <a:rPr lang="en-US" dirty="0"/>
              <a:t>Select the Character Designer panel</a:t>
            </a:r>
          </a:p>
          <a:p>
            <a:pPr algn="just"/>
            <a:endParaRPr lang="en-US" sz="1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r>
              <a:rPr lang="en-US" sz="1400" dirty="0">
                <a:solidFill>
                  <a:schemeClr val="bg1"/>
                </a:solidFill>
              </a:rPr>
              <a:t>Back</a:t>
            </a:r>
            <a:r>
              <a:rPr lang="en-US" sz="1400" dirty="0"/>
              <a:t>	Next	End</a:t>
            </a:r>
          </a:p>
        </p:txBody>
      </p:sp>
    </p:spTree>
    <p:extLst>
      <p:ext uri="{BB962C8B-B14F-4D97-AF65-F5344CB8AC3E}">
        <p14:creationId xmlns:p14="http://schemas.microsoft.com/office/powerpoint/2010/main" val="234710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8FB767-AFA9-7A9B-E07E-E505864FC9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362197" y="136525"/>
            <a:ext cx="11239995" cy="632249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6272-6B97-5407-3A81-044A694B6F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FrameMaker Bubble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184EE-7FE0-4A5E-CF57-8D8A30CB4C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Right Arrow Callout 1">
            <a:extLst>
              <a:ext uri="{FF2B5EF4-FFF2-40B4-BE49-F238E27FC236}">
                <a16:creationId xmlns:a16="http://schemas.microsoft.com/office/drawing/2014/main" id="{27E6AFA6-D718-E02E-B58D-983D228D71F5}"/>
              </a:ext>
            </a:extLst>
          </p:cNvPr>
          <p:cNvSpPr/>
          <p:nvPr/>
        </p:nvSpPr>
        <p:spPr>
          <a:xfrm>
            <a:off x="5599215" y="182623"/>
            <a:ext cx="3862692" cy="1704089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Font Dropdown</a:t>
            </a:r>
          </a:p>
          <a:p>
            <a:r>
              <a:rPr lang="en-US" dirty="0"/>
              <a:t>Select your desired font family from the dropdown list</a:t>
            </a:r>
          </a:p>
          <a:p>
            <a:pPr algn="just"/>
            <a:endParaRPr lang="en-US" sz="1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r>
              <a:rPr lang="en-US" sz="1400" dirty="0">
                <a:solidFill>
                  <a:schemeClr val="bg1"/>
                </a:solidFill>
              </a:rPr>
              <a:t>Back</a:t>
            </a:r>
            <a:r>
              <a:rPr lang="en-US" sz="1400" dirty="0"/>
              <a:t>	Next	End</a:t>
            </a:r>
          </a:p>
        </p:txBody>
      </p:sp>
    </p:spTree>
    <p:extLst>
      <p:ext uri="{BB962C8B-B14F-4D97-AF65-F5344CB8AC3E}">
        <p14:creationId xmlns:p14="http://schemas.microsoft.com/office/powerpoint/2010/main" val="2844920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C195204-21AE-28CB-5013-3F05F300A3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333324" y="65318"/>
            <a:ext cx="11317185" cy="636591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6272-6B97-5407-3A81-044A694B6F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FrameMaker Bubble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184EE-7FE0-4A5E-CF57-8D8A30CB4C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Up Arrow Callout 3">
            <a:extLst>
              <a:ext uri="{FF2B5EF4-FFF2-40B4-BE49-F238E27FC236}">
                <a16:creationId xmlns:a16="http://schemas.microsoft.com/office/drawing/2014/main" id="{320BF979-A23E-A33B-5AA8-9D15D626196D}"/>
              </a:ext>
            </a:extLst>
          </p:cNvPr>
          <p:cNvSpPr/>
          <p:nvPr/>
        </p:nvSpPr>
        <p:spPr>
          <a:xfrm>
            <a:off x="9320633" y="2192710"/>
            <a:ext cx="2825579" cy="2360598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Apply</a:t>
            </a:r>
            <a:endParaRPr lang="en-US" b="1" dirty="0"/>
          </a:p>
          <a:p>
            <a:r>
              <a:rPr lang="en-US" dirty="0"/>
              <a:t>Select </a:t>
            </a:r>
            <a:r>
              <a:rPr lang="en-US" b="1" dirty="0"/>
              <a:t>Apply </a:t>
            </a:r>
            <a:r>
              <a:rPr lang="en-US" dirty="0"/>
              <a:t>to see the changes to the font</a:t>
            </a:r>
          </a:p>
          <a:p>
            <a:pPr algn="just" defTabSz="1087438"/>
            <a:endParaRPr lang="en-US" sz="1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 defTabSz="1171575"/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Back</a:t>
            </a:r>
            <a:r>
              <a:rPr lang="en-US" sz="1200" dirty="0"/>
              <a:t>	Next	End</a:t>
            </a:r>
          </a:p>
        </p:txBody>
      </p:sp>
    </p:spTree>
    <p:extLst>
      <p:ext uri="{BB962C8B-B14F-4D97-AF65-F5344CB8AC3E}">
        <p14:creationId xmlns:p14="http://schemas.microsoft.com/office/powerpoint/2010/main" val="4199699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8B2FCC-8F60-000D-B5DA-F7B20FA8B6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279068" y="77147"/>
            <a:ext cx="11275621" cy="634253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96272-6B97-5407-3A81-044A694B6F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FrameMaker Bubble 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184EE-7FE0-4A5E-CF57-8D8A30CB4C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Right Arrow Callout 1">
            <a:extLst>
              <a:ext uri="{FF2B5EF4-FFF2-40B4-BE49-F238E27FC236}">
                <a16:creationId xmlns:a16="http://schemas.microsoft.com/office/drawing/2014/main" id="{7007A07E-1B12-DAA6-3AD0-A6C96F388193}"/>
              </a:ext>
            </a:extLst>
          </p:cNvPr>
          <p:cNvSpPr/>
          <p:nvPr/>
        </p:nvSpPr>
        <p:spPr>
          <a:xfrm>
            <a:off x="1752600" y="970972"/>
            <a:ext cx="3968580" cy="1442791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Font Changed</a:t>
            </a:r>
          </a:p>
          <a:p>
            <a:r>
              <a:rPr lang="en-US" dirty="0"/>
              <a:t>The title font has now changed!</a:t>
            </a:r>
          </a:p>
          <a:p>
            <a:pPr algn="just"/>
            <a:endParaRPr lang="en-US" sz="1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just"/>
            <a:r>
              <a:rPr lang="en-US" sz="1400" dirty="0">
                <a:solidFill>
                  <a:schemeClr val="bg1"/>
                </a:solidFill>
              </a:rPr>
              <a:t>Back</a:t>
            </a:r>
            <a:r>
              <a:rPr lang="en-US" sz="1400" dirty="0"/>
              <a:t>	Next	End</a:t>
            </a:r>
          </a:p>
        </p:txBody>
      </p:sp>
    </p:spTree>
    <p:extLst>
      <p:ext uri="{BB962C8B-B14F-4D97-AF65-F5344CB8AC3E}">
        <p14:creationId xmlns:p14="http://schemas.microsoft.com/office/powerpoint/2010/main" val="1275974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raining-presentation">
      <a:dk1>
        <a:srgbClr val="000000"/>
      </a:dk1>
      <a:lt1>
        <a:srgbClr val="FFFFFF"/>
      </a:lt1>
      <a:dk2>
        <a:srgbClr val="112CC1"/>
      </a:dk2>
      <a:lt2>
        <a:srgbClr val="E7E6E6"/>
      </a:lt2>
      <a:accent1>
        <a:srgbClr val="FF7128"/>
      </a:accent1>
      <a:accent2>
        <a:srgbClr val="FF2828"/>
      </a:accent2>
      <a:accent3>
        <a:srgbClr val="2849FD"/>
      </a:accent3>
      <a:accent4>
        <a:srgbClr val="D3DDFE"/>
      </a:accent4>
      <a:accent5>
        <a:srgbClr val="FBFF22"/>
      </a:accent5>
      <a:accent6>
        <a:srgbClr val="D90000"/>
      </a:accent6>
      <a:hlink>
        <a:srgbClr val="0563C1"/>
      </a:hlink>
      <a:folHlink>
        <a:srgbClr val="954F72"/>
      </a:folHlink>
    </a:clrScheme>
    <a:fontScheme name="Custom 12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ining-presentation_tm03460604_Win32_SD_v8.pptx" id="{66635C4D-D4A9-4648-90D6-E45654B1E8E2}" vid="{94017650-3BB5-407C-BEF8-89944962ED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F229B82-2C15-48C7-81C4-60933CA1C9E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3775E1D-CEA1-47AF-BBAA-C0FEE5CAA5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37CE065-66B7-4F0E-946A-AB3C0E53962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{1AD2C9AA-CD4C-4AFC-A499-569636E7AA40}tf03460604_win32</Template>
  <TotalTime>25</TotalTime>
  <Words>135</Words>
  <Application>Microsoft Office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Arial Black</vt:lpstr>
      <vt:lpstr>Calibri</vt:lpstr>
      <vt:lpstr>Office Theme</vt:lpstr>
      <vt:lpstr>Changing a Font in FrameMaker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Changing a Title in FrameMaker</dc:title>
  <dc:creator>Tess Baucom</dc:creator>
  <cp:lastModifiedBy>Tess Baucom</cp:lastModifiedBy>
  <cp:revision>3</cp:revision>
  <dcterms:created xsi:type="dcterms:W3CDTF">2024-02-21T20:42:11Z</dcterms:created>
  <dcterms:modified xsi:type="dcterms:W3CDTF">2024-02-21T21:11:15Z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